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85" r:id="rId4"/>
    <p:sldId id="283" r:id="rId5"/>
    <p:sldId id="278" r:id="rId6"/>
    <p:sldId id="280" r:id="rId7"/>
    <p:sldId id="289" r:id="rId8"/>
    <p:sldId id="290" r:id="rId9"/>
    <p:sldId id="288" r:id="rId10"/>
    <p:sldId id="286" r:id="rId11"/>
    <p:sldId id="284" r:id="rId12"/>
    <p:sldId id="260" r:id="rId13"/>
    <p:sldId id="28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C36995B-F43A-4B64-AF9C-9F917DD809CD}">
          <p14:sldIdLst>
            <p14:sldId id="256"/>
            <p14:sldId id="257"/>
            <p14:sldId id="285"/>
            <p14:sldId id="283"/>
            <p14:sldId id="278"/>
            <p14:sldId id="280"/>
            <p14:sldId id="289"/>
            <p14:sldId id="290"/>
            <p14:sldId id="288"/>
            <p14:sldId id="286"/>
            <p14:sldId id="284"/>
            <p14:sldId id="260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CA"/>
    <a:srgbClr val="B8F5ED"/>
    <a:srgbClr val="38A6FF"/>
    <a:srgbClr val="54C45E"/>
    <a:srgbClr val="F2F2FF"/>
    <a:srgbClr val="008A0E"/>
    <a:srgbClr val="FC9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2DA70-4E2E-4184-A183-C1C8DD55EA75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385A7-31F3-4E8F-A827-6CBFAF06F2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BC15-936A-4566-93A0-1333834EE60D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85" y="18384"/>
            <a:ext cx="5960712" cy="20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F984-9326-4DB3-8A8D-92F45360F9C2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20336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FF8EF31-DEFA-47F2-ADAB-E5729B522CC7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18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AEBA-287A-492F-9060-9AFBF06ECBF3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0080" y="6332236"/>
            <a:ext cx="751920" cy="365125"/>
          </a:xfrm>
        </p:spPr>
        <p:txBody>
          <a:bodyPr/>
          <a:lstStyle>
            <a:lvl1pPr>
              <a:defRPr sz="2800"/>
            </a:lvl1pPr>
          </a:lstStyle>
          <a:p>
            <a:fld id="{DD3F09A6-BCE4-43D4-B86D-BE0751F2582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875373" y="584453"/>
            <a:ext cx="3111626" cy="777907"/>
          </a:xfrm>
          <a:prstGeom prst="rect">
            <a:avLst/>
          </a:prstGeom>
          <a:solidFill>
            <a:srgbClr val="38A6FF"/>
          </a:solidFill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85" y="431782"/>
            <a:ext cx="1213548" cy="12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0FBAAF-0BCB-48DA-A79A-BD38494E22E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84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43F-6390-46EF-A4A8-6CD790AE0E56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4255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426081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16C9-D917-4483-8C1D-B701FCC73A8A}" type="datetime1">
              <a:rPr lang="ru-RU" smtClean="0"/>
              <a:t>23.05.2022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094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180713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A729-99A0-4CFE-BA44-9030DAC5D18E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3705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8FE4-4B6C-4317-A8F3-4CDE3259F30F}" type="datetime1">
              <a:rPr lang="ru-RU" smtClean="0"/>
              <a:t>23.05.2022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4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E41E-DF76-45B0-8C51-0B048708D85E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783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994B-F33C-4BC3-8BB5-A55AC95819A1}" type="datetime1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391020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9D5F91-0F73-4E88-B694-444C12F5EB89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15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5607" y="2319930"/>
            <a:ext cx="10030691" cy="1335457"/>
          </a:xfrm>
        </p:spPr>
        <p:txBody>
          <a:bodyPr>
            <a:noAutofit/>
          </a:bodyPr>
          <a:lstStyle/>
          <a:p>
            <a:r>
              <a:rPr lang="ru-RU" sz="5400" dirty="0" smtClean="0"/>
              <a:t>Индивидуальный проект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Visual</a:t>
            </a:r>
            <a:r>
              <a:rPr lang="ru-RU" sz="5400" dirty="0" smtClean="0"/>
              <a:t> </a:t>
            </a:r>
            <a:r>
              <a:rPr lang="en-US" sz="5400" dirty="0" smtClean="0"/>
              <a:t>Physics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18" y="4278620"/>
            <a:ext cx="894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Учащиеся:</a:t>
            </a:r>
            <a:r>
              <a:rPr lang="en-US" sz="2800" dirty="0" smtClean="0"/>
              <a:t> </a:t>
            </a:r>
            <a:r>
              <a:rPr lang="ru-RU" sz="2800" dirty="0" smtClean="0"/>
              <a:t>Харисов </a:t>
            </a:r>
            <a:r>
              <a:rPr lang="ru-RU" sz="2800" dirty="0"/>
              <a:t>Ильяс </a:t>
            </a:r>
            <a:r>
              <a:rPr lang="ru-RU" sz="2800" dirty="0" smtClean="0"/>
              <a:t>и Саньков Андрей</a:t>
            </a:r>
          </a:p>
          <a:p>
            <a:pPr algn="ctr"/>
            <a:r>
              <a:rPr lang="ru-RU" sz="2800" dirty="0" smtClean="0"/>
              <a:t>Преподаватель: </a:t>
            </a:r>
            <a:r>
              <a:rPr lang="ru-RU" sz="2800" dirty="0" err="1" smtClean="0"/>
              <a:t>Шперлинг</a:t>
            </a:r>
            <a:r>
              <a:rPr lang="ru-RU" sz="2800" dirty="0" smtClean="0"/>
              <a:t> Владимир Константинович</a:t>
            </a:r>
          </a:p>
          <a:p>
            <a:pPr algn="ctr"/>
            <a:r>
              <a:rPr lang="ru-RU" sz="2800" dirty="0"/>
              <a:t>Площадка: МБОУ Инженерный лицей НГТУ</a:t>
            </a:r>
          </a:p>
          <a:p>
            <a:pPr algn="ctr"/>
            <a:r>
              <a:rPr lang="ru-RU" sz="2800" dirty="0" smtClean="0"/>
              <a:t>Город</a:t>
            </a:r>
            <a:r>
              <a:rPr lang="ru-RU" sz="2800" dirty="0"/>
              <a:t>: Новосибирск</a:t>
            </a:r>
          </a:p>
          <a:p>
            <a:pPr algn="ctr"/>
            <a:endParaRPr lang="en-US" sz="2800" dirty="0" smtClean="0"/>
          </a:p>
        </p:txBody>
      </p:sp>
      <p:sp>
        <p:nvSpPr>
          <p:cNvPr id="3" name="AutoShape 2" descr="blob:https://web.telegram.org/4047cbfd-7be6-4f21-a077-b228f3cbae5f"/>
          <p:cNvSpPr>
            <a:spLocks noChangeAspect="1" noChangeArrowheads="1"/>
          </p:cNvSpPr>
          <p:nvPr/>
        </p:nvSpPr>
        <p:spPr bwMode="auto">
          <a:xfrm>
            <a:off x="2859846" y="-101600"/>
            <a:ext cx="4947723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0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792936"/>
            <a:ext cx="6065354" cy="1586958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5255740" y="2425777"/>
            <a:ext cx="1556951" cy="23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01" y="2136571"/>
            <a:ext cx="4508374" cy="8996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679" y="4257262"/>
            <a:ext cx="4236105" cy="1663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7697" y="337989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Full-Screen Dialog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8888" y="178008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7968" y="5921219"/>
            <a:ext cx="12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</a:t>
            </a:r>
            <a:endParaRPr lang="ru-RU" dirty="0"/>
          </a:p>
        </p:txBody>
      </p:sp>
      <p:sp>
        <p:nvSpPr>
          <p:cNvPr id="13" name="Стрелка влево 12"/>
          <p:cNvSpPr/>
          <p:nvPr/>
        </p:nvSpPr>
        <p:spPr>
          <a:xfrm>
            <a:off x="6034215" y="4897416"/>
            <a:ext cx="1083276" cy="288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939" y="4619022"/>
            <a:ext cx="2692276" cy="1644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96430" y="6304367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DAO</a:t>
            </a:r>
            <a:endParaRPr lang="ru-RU" dirty="0"/>
          </a:p>
        </p:txBody>
      </p:sp>
      <p:sp>
        <p:nvSpPr>
          <p:cNvPr id="16" name="Стрелка влево 15"/>
          <p:cNvSpPr/>
          <p:nvPr/>
        </p:nvSpPr>
        <p:spPr>
          <a:xfrm>
            <a:off x="2355475" y="4897416"/>
            <a:ext cx="986464" cy="2571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88" y="3926421"/>
            <a:ext cx="1959087" cy="21991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4656" y="623608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</a:t>
            </a:r>
            <a:endParaRPr lang="ru-RU" dirty="0"/>
          </a:p>
        </p:txBody>
      </p:sp>
      <p:sp>
        <p:nvSpPr>
          <p:cNvPr id="19" name="Стрелка вправо 18"/>
          <p:cNvSpPr/>
          <p:nvPr/>
        </p:nvSpPr>
        <p:spPr>
          <a:xfrm>
            <a:off x="2355475" y="5535827"/>
            <a:ext cx="986464" cy="2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105255" y="5675870"/>
            <a:ext cx="1022532" cy="230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071339" y="52324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Data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609862" y="331175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Data</a:t>
            </a:r>
            <a:endParaRPr lang="ru-RU" dirty="0"/>
          </a:p>
        </p:txBody>
      </p:sp>
      <p:sp>
        <p:nvSpPr>
          <p:cNvPr id="23" name="Стрелка вверх 22"/>
          <p:cNvSpPr/>
          <p:nvPr/>
        </p:nvSpPr>
        <p:spPr>
          <a:xfrm>
            <a:off x="9593133" y="2938811"/>
            <a:ext cx="214184" cy="11532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лево 23"/>
          <p:cNvSpPr/>
          <p:nvPr/>
        </p:nvSpPr>
        <p:spPr>
          <a:xfrm>
            <a:off x="5158287" y="2829743"/>
            <a:ext cx="1653146" cy="202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496955" y="2566663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Live Data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8422009" y="2938811"/>
            <a:ext cx="248456" cy="1321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61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 animBg="1"/>
      <p:bldP spid="15" grpId="0"/>
      <p:bldP spid="16" grpId="0" animBg="1"/>
      <p:bldP spid="18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8838122" cy="506018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2275" y="1792935"/>
            <a:ext cx="3797643" cy="506018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92275" y="1919416"/>
            <a:ext cx="667265" cy="461319"/>
          </a:xfrm>
          <a:prstGeom prst="rect">
            <a:avLst/>
          </a:prstGeom>
          <a:solidFill>
            <a:srgbClr val="FC94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229694" y="196540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Активность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92275" y="2615514"/>
            <a:ext cx="667265" cy="461319"/>
          </a:xfrm>
          <a:prstGeom prst="rect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9281091" y="26513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392275" y="3315731"/>
            <a:ext cx="667265" cy="461319"/>
          </a:xfrm>
          <a:prstGeom prst="rect">
            <a:avLst/>
          </a:prstGeom>
          <a:solidFill>
            <a:srgbClr val="008A0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9229694" y="3361724"/>
            <a:ext cx="282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Фрагменты с </a:t>
            </a:r>
            <a:r>
              <a:rPr lang="en-US" dirty="0" smtClean="0"/>
              <a:t>Recycler View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392275" y="4015948"/>
            <a:ext cx="667265" cy="461319"/>
          </a:xfrm>
          <a:prstGeom prst="rect">
            <a:avLst/>
          </a:prstGeom>
          <a:solidFill>
            <a:srgbClr val="F2F2FF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9229694" y="4072071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Диалоговые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</a:t>
            </a:r>
            <a:r>
              <a:rPr lang="ru-RU" dirty="0" smtClean="0"/>
              <a:t>окна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392275" y="4773226"/>
            <a:ext cx="667265" cy="441325"/>
          </a:xfrm>
          <a:prstGeom prst="rect">
            <a:avLst/>
          </a:prstGeom>
          <a:solidFill>
            <a:srgbClr val="FCFCCA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9300327" y="4809222"/>
            <a:ext cx="21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Классы помощники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92275" y="5510510"/>
            <a:ext cx="667265" cy="441325"/>
          </a:xfrm>
          <a:prstGeom prst="rect">
            <a:avLst/>
          </a:prstGeom>
          <a:solidFill>
            <a:srgbClr val="B8F5ED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9372343" y="5512105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View</a:t>
            </a:r>
            <a:endParaRPr lang="ru-RU" dirty="0"/>
          </a:p>
        </p:txBody>
      </p:sp>
      <p:sp>
        <p:nvSpPr>
          <p:cNvPr id="23" name="Стрелка вправо 22"/>
          <p:cNvSpPr/>
          <p:nvPr/>
        </p:nvSpPr>
        <p:spPr>
          <a:xfrm>
            <a:off x="4253294" y="4809222"/>
            <a:ext cx="402323" cy="240573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3910486" y="5151477"/>
            <a:ext cx="142530" cy="773281"/>
          </a:xfrm>
          <a:prstGeom prst="down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лево 24"/>
          <p:cNvSpPr/>
          <p:nvPr/>
        </p:nvSpPr>
        <p:spPr>
          <a:xfrm>
            <a:off x="2018270" y="4901555"/>
            <a:ext cx="1359244" cy="45719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>
            <a:off x="3715653" y="4175985"/>
            <a:ext cx="255373" cy="551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5189838" y="4809222"/>
            <a:ext cx="1029730" cy="92333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верх 27"/>
          <p:cNvSpPr/>
          <p:nvPr/>
        </p:nvSpPr>
        <p:spPr>
          <a:xfrm rot="1538698">
            <a:off x="1893733" y="3224258"/>
            <a:ext cx="249071" cy="1572522"/>
          </a:xfrm>
          <a:prstGeom prst="upArrow">
            <a:avLst/>
          </a:prstGeom>
          <a:solidFill>
            <a:schemeClr val="tx1">
              <a:lumMod val="50000"/>
            </a:schemeClr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лево 28"/>
          <p:cNvSpPr/>
          <p:nvPr/>
        </p:nvSpPr>
        <p:spPr>
          <a:xfrm rot="2080764">
            <a:off x="2865704" y="3226639"/>
            <a:ext cx="1868631" cy="166725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лево 30"/>
          <p:cNvSpPr/>
          <p:nvPr/>
        </p:nvSpPr>
        <p:spPr>
          <a:xfrm rot="7803523">
            <a:off x="4963654" y="4330067"/>
            <a:ext cx="1191239" cy="201876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3356398" y="2726470"/>
            <a:ext cx="251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Транзакция </a:t>
            </a:r>
            <a:r>
              <a:rPr lang="ru-RU" sz="1400" dirty="0"/>
              <a:t>ф</a:t>
            </a:r>
            <a:r>
              <a:rPr lang="ru-RU" sz="1400" dirty="0" smtClean="0"/>
              <a:t>рагментов</a:t>
            </a:r>
            <a:endParaRPr lang="ru-RU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15302" y="4436866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Ввод значений</a:t>
            </a:r>
            <a:endParaRPr lang="ru-RU" sz="1400" dirty="0"/>
          </a:p>
        </p:txBody>
      </p:sp>
      <p:sp>
        <p:nvSpPr>
          <p:cNvPr id="38" name="Стрелка вправо 37"/>
          <p:cNvSpPr/>
          <p:nvPr/>
        </p:nvSpPr>
        <p:spPr>
          <a:xfrm rot="2105014">
            <a:off x="6593661" y="5039810"/>
            <a:ext cx="673872" cy="116905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верх 38"/>
          <p:cNvSpPr/>
          <p:nvPr/>
        </p:nvSpPr>
        <p:spPr>
          <a:xfrm>
            <a:off x="7309157" y="4451952"/>
            <a:ext cx="307161" cy="250653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6876131" y="3910165"/>
            <a:ext cx="1284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Визуализация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5619564" y="3523219"/>
            <a:ext cx="1339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YouTube Player</a:t>
            </a:r>
            <a:endParaRPr lang="ru-RU" sz="1400" dirty="0"/>
          </a:p>
        </p:txBody>
      </p:sp>
      <p:sp>
        <p:nvSpPr>
          <p:cNvPr id="42" name="Стрелка вправо 41"/>
          <p:cNvSpPr/>
          <p:nvPr/>
        </p:nvSpPr>
        <p:spPr>
          <a:xfrm>
            <a:off x="5104698" y="5992492"/>
            <a:ext cx="1114869" cy="70558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683583" y="3548854"/>
            <a:ext cx="1362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Транзакция и логика </a:t>
            </a:r>
            <a:r>
              <a:rPr lang="en-US" sz="1400" dirty="0" smtClean="0"/>
              <a:t>Recycler</a:t>
            </a:r>
            <a:endParaRPr lang="ru-RU" sz="1400" dirty="0"/>
          </a:p>
        </p:txBody>
      </p:sp>
      <p:sp>
        <p:nvSpPr>
          <p:cNvPr id="48" name="Ромб 47"/>
          <p:cNvSpPr/>
          <p:nvPr/>
        </p:nvSpPr>
        <p:spPr>
          <a:xfrm>
            <a:off x="6720908" y="5137364"/>
            <a:ext cx="1911083" cy="917673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Database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43" name="Стрелка вправо 42"/>
          <p:cNvSpPr/>
          <p:nvPr/>
        </p:nvSpPr>
        <p:spPr>
          <a:xfrm rot="19557140">
            <a:off x="6662867" y="5859346"/>
            <a:ext cx="431386" cy="156245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трелка вверх 51"/>
          <p:cNvSpPr/>
          <p:nvPr/>
        </p:nvSpPr>
        <p:spPr>
          <a:xfrm>
            <a:off x="7592437" y="4993888"/>
            <a:ext cx="159368" cy="220663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6720908" y="4809222"/>
            <a:ext cx="380109" cy="9233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6" name="Прямая со стрелкой 55"/>
          <p:cNvCxnSpPr>
            <a:endCxn id="61" idx="3"/>
          </p:cNvCxnSpPr>
          <p:nvPr/>
        </p:nvCxnSpPr>
        <p:spPr>
          <a:xfrm flipH="1">
            <a:off x="1961200" y="5659642"/>
            <a:ext cx="690980" cy="1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endCxn id="62" idx="0"/>
          </p:cNvCxnSpPr>
          <p:nvPr/>
        </p:nvCxnSpPr>
        <p:spPr>
          <a:xfrm>
            <a:off x="2661704" y="5671612"/>
            <a:ext cx="170417" cy="25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Скругленный прямоугольник 60"/>
          <p:cNvSpPr/>
          <p:nvPr/>
        </p:nvSpPr>
        <p:spPr>
          <a:xfrm>
            <a:off x="982745" y="5671612"/>
            <a:ext cx="978455" cy="29082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Place Holder2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2274004" y="5924758"/>
            <a:ext cx="1116233" cy="31531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Place Holder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68" name="Прямая со стрелкой 67"/>
          <p:cNvCxnSpPr/>
          <p:nvPr/>
        </p:nvCxnSpPr>
        <p:spPr>
          <a:xfrm flipH="1" flipV="1">
            <a:off x="1631092" y="2615514"/>
            <a:ext cx="741405" cy="63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593123" y="2357125"/>
            <a:ext cx="1037969" cy="30104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Right Answer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71" name="Прямая со стрелкой 70"/>
          <p:cNvCxnSpPr>
            <a:stCxn id="69" idx="3"/>
          </p:cNvCxnSpPr>
          <p:nvPr/>
        </p:nvCxnSpPr>
        <p:spPr>
          <a:xfrm>
            <a:off x="1631092" y="2507647"/>
            <a:ext cx="741405" cy="6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6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53740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Замена уроков на авто-решение задач и показа визуализации (решатель физических задач)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Создание клиент-сервера с помощью облачной БД </a:t>
            </a:r>
            <a:r>
              <a:rPr lang="en-US" sz="2800" dirty="0" smtClean="0"/>
              <a:t>Google Firebase. </a:t>
            </a:r>
            <a:r>
              <a:rPr lang="ru-RU" sz="2800" dirty="0" smtClean="0"/>
              <a:t>Вход в приложение под ролями: ученик / учитель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Доработка физического движка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Создание лекция и больше обучающего материала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Доработка настроек с помощью </a:t>
            </a:r>
            <a:r>
              <a:rPr lang="en-US" sz="2800" dirty="0" smtClean="0"/>
              <a:t>Preferences – </a:t>
            </a:r>
            <a:r>
              <a:rPr lang="ru-RU" sz="2800" dirty="0" smtClean="0"/>
              <a:t>Настроек (на </a:t>
            </a:r>
            <a:r>
              <a:rPr lang="en-US" sz="2800" dirty="0" err="1" smtClean="0"/>
              <a:t>Kotlin</a:t>
            </a:r>
            <a:r>
              <a:rPr lang="en-US" sz="2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Полноценная реализация аккаунтов</a:t>
            </a:r>
            <a:r>
              <a:rPr lang="en-US" sz="2800" dirty="0" smtClean="0"/>
              <a:t> </a:t>
            </a:r>
            <a:r>
              <a:rPr lang="ru-RU" sz="2800" dirty="0" smtClean="0"/>
              <a:t>с прогрессом и рейтингом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5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5607" y="2319930"/>
            <a:ext cx="10030691" cy="1335457"/>
          </a:xfrm>
        </p:spPr>
        <p:txBody>
          <a:bodyPr>
            <a:noAutofit/>
          </a:bodyPr>
          <a:lstStyle/>
          <a:p>
            <a:r>
              <a:rPr lang="ru-RU" sz="5400" dirty="0" smtClean="0"/>
              <a:t>Индивидуальный проект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Visual</a:t>
            </a:r>
            <a:r>
              <a:rPr lang="ru-RU" sz="5400" dirty="0" smtClean="0"/>
              <a:t> </a:t>
            </a:r>
            <a:r>
              <a:rPr lang="en-US" sz="5400" dirty="0" smtClean="0"/>
              <a:t>Physics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18" y="4278620"/>
            <a:ext cx="894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Учащиеся:</a:t>
            </a:r>
            <a:r>
              <a:rPr lang="en-US" sz="2800" dirty="0" smtClean="0"/>
              <a:t> </a:t>
            </a:r>
            <a:r>
              <a:rPr lang="ru-RU" sz="2800" dirty="0" smtClean="0"/>
              <a:t>Харисов </a:t>
            </a:r>
            <a:r>
              <a:rPr lang="ru-RU" sz="2800" dirty="0"/>
              <a:t>Ильяс </a:t>
            </a:r>
            <a:r>
              <a:rPr lang="ru-RU" sz="2800" dirty="0" smtClean="0"/>
              <a:t>и Саньков Андрей</a:t>
            </a:r>
          </a:p>
          <a:p>
            <a:pPr algn="ctr"/>
            <a:r>
              <a:rPr lang="ru-RU" sz="2800" dirty="0" smtClean="0"/>
              <a:t>Преподаватель: </a:t>
            </a:r>
            <a:r>
              <a:rPr lang="ru-RU" sz="2800" dirty="0" err="1" smtClean="0"/>
              <a:t>Шперлинг</a:t>
            </a:r>
            <a:r>
              <a:rPr lang="ru-RU" sz="2800" dirty="0" smtClean="0"/>
              <a:t> Владимир Константинович</a:t>
            </a:r>
          </a:p>
          <a:p>
            <a:pPr algn="ctr"/>
            <a:r>
              <a:rPr lang="ru-RU" sz="2800" dirty="0"/>
              <a:t>Площадка: МБОУ Инженерный лицей НГТУ</a:t>
            </a:r>
          </a:p>
          <a:p>
            <a:pPr algn="ctr"/>
            <a:r>
              <a:rPr lang="ru-RU" sz="2800" dirty="0" smtClean="0"/>
              <a:t>Город</a:t>
            </a:r>
            <a:r>
              <a:rPr lang="ru-RU" sz="2800" dirty="0"/>
              <a:t>: Новосибирск</a:t>
            </a:r>
          </a:p>
          <a:p>
            <a:pPr algn="ctr"/>
            <a:endParaRPr lang="en-US" sz="2800" dirty="0" smtClean="0"/>
          </a:p>
        </p:txBody>
      </p:sp>
      <p:sp>
        <p:nvSpPr>
          <p:cNvPr id="3" name="AutoShape 2" descr="blob:https://web.telegram.org/4047cbfd-7be6-4f21-a077-b228f3cbae5f"/>
          <p:cNvSpPr>
            <a:spLocks noChangeAspect="1" noChangeArrowheads="1"/>
          </p:cNvSpPr>
          <p:nvPr/>
        </p:nvSpPr>
        <p:spPr bwMode="auto">
          <a:xfrm>
            <a:off x="2859846" y="-101600"/>
            <a:ext cx="4947723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2919" y="284318"/>
            <a:ext cx="9784080" cy="1508760"/>
          </a:xfrm>
        </p:spPr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429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Создание приложения, помогающего ученикам изучать физику при помощи просмотра визуализаций физических процессов и решения задач.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2</a:t>
            </a:fld>
            <a:endParaRPr lang="ru-RU" dirty="0"/>
          </a:p>
        </p:txBody>
      </p:sp>
      <p:pic>
        <p:nvPicPr>
          <p:cNvPr id="1028" name="Picture 4" descr="Физика в Красноярск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67" y="3745538"/>
            <a:ext cx="6264384" cy="23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80"/>
            <a:ext cx="6926580" cy="42062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Выбрать урок из списка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Ввести значения, сохранить, и закрыть окно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Нажать кнопку старта и наблюдать за процессом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Затем вы можете посмотреть найденные и введенные вами значения, посмотреть лекцию и решить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99" y="2011680"/>
            <a:ext cx="2857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883523"/>
            <a:ext cx="2836150" cy="4241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7708" y="6353604"/>
            <a:ext cx="17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Список уроков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53" y="1883523"/>
            <a:ext cx="2120811" cy="4241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98" y="1872854"/>
            <a:ext cx="2793801" cy="4470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1672" y="6342935"/>
            <a:ext cx="17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Пятый урок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416" t="2786" r="992" b="4900"/>
          <a:stretch/>
        </p:blipFill>
        <p:spPr>
          <a:xfrm>
            <a:off x="1202919" y="2006746"/>
            <a:ext cx="2713299" cy="4105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8664" y="6325895"/>
            <a:ext cx="15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Список задач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29" y="2006746"/>
            <a:ext cx="2052670" cy="41053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46" y="2009103"/>
            <a:ext cx="2307928" cy="4102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55" y="6325895"/>
            <a:ext cx="15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Задача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7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919" y="2004457"/>
            <a:ext cx="2755594" cy="4206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083" y="6238187"/>
            <a:ext cx="22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Меню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dirty="0" err="1" smtClean="0"/>
              <a:t>drawerLayout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13" y="1938561"/>
            <a:ext cx="2136386" cy="4272771"/>
          </a:xfrm>
          <a:prstGeom prst="rect">
            <a:avLst/>
          </a:prstGeom>
        </p:spPr>
      </p:pic>
      <p:sp>
        <p:nvSpPr>
          <p:cNvPr id="5" name="AutoShape 2" descr="blob:https://web.telegram.org/362592b4-ff06-431d-ac0a-0705e390c59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92" y="2004457"/>
            <a:ext cx="2629296" cy="4206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7907" y="6238187"/>
            <a:ext cx="22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Настройки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5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Architecture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16" y="2215979"/>
            <a:ext cx="5609166" cy="420687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3" y="1935891"/>
            <a:ext cx="1941872" cy="38837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9" y="2215979"/>
            <a:ext cx="1917158" cy="38343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33" y="2548509"/>
            <a:ext cx="1861118" cy="37222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13" y="2702028"/>
            <a:ext cx="1957208" cy="39144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64" y="2611068"/>
            <a:ext cx="1938180" cy="38763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289" y="2347786"/>
            <a:ext cx="2069821" cy="4139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7019" y="3894386"/>
            <a:ext cx="423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НО…., одна Активность 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2647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View</a:t>
            </a:r>
            <a:br>
              <a:rPr lang="en-US" dirty="0" smtClean="0"/>
            </a:br>
            <a:r>
              <a:rPr lang="ru-RU" dirty="0" smtClean="0"/>
              <a:t>и движок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2" y="2886343"/>
            <a:ext cx="4689063" cy="7160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43" y="2517011"/>
            <a:ext cx="4553585" cy="18290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56" y="2517011"/>
            <a:ext cx="4745163" cy="31719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7428" y="212477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Lessons Fragment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770891" y="1977943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Physics View (Surface View)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5" y="4656954"/>
            <a:ext cx="5089943" cy="12239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1794" y="6009237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Physics Model</a:t>
            </a:r>
            <a:endParaRPr lang="ru-RU" dirty="0"/>
          </a:p>
        </p:txBody>
      </p:sp>
      <p:sp>
        <p:nvSpPr>
          <p:cNvPr id="16" name="Стрелка вправо 15"/>
          <p:cNvSpPr/>
          <p:nvPr/>
        </p:nvSpPr>
        <p:spPr>
          <a:xfrm>
            <a:off x="3693105" y="3054911"/>
            <a:ext cx="283876" cy="374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7051590" y="3429432"/>
            <a:ext cx="271848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лево 17"/>
          <p:cNvSpPr/>
          <p:nvPr/>
        </p:nvSpPr>
        <p:spPr>
          <a:xfrm>
            <a:off x="6409038" y="5070141"/>
            <a:ext cx="296562" cy="5601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6409038" y="4685538"/>
            <a:ext cx="354227" cy="48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99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</a:t>
            </a:r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46" y="2871235"/>
            <a:ext cx="5849716" cy="3285895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3" y="1900027"/>
            <a:ext cx="7433398" cy="3056496"/>
          </a:xfrm>
        </p:spPr>
      </p:pic>
    </p:spTree>
    <p:extLst>
      <p:ext uri="{BB962C8B-B14F-4D97-AF65-F5344CB8AC3E}">
        <p14:creationId xmlns:p14="http://schemas.microsoft.com/office/powerpoint/2010/main" val="33155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Другая 7">
      <a:dk1>
        <a:srgbClr val="2C2C2C"/>
      </a:dk1>
      <a:lt1>
        <a:srgbClr val="38A6FF"/>
      </a:lt1>
      <a:dk2>
        <a:srgbClr val="FFFFFF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1485</TotalTime>
  <Words>255</Words>
  <Application>Microsoft Office PowerPoint</Application>
  <PresentationFormat>Широкоэкранный</PresentationFormat>
  <Paragraphs>76</Paragraphs>
  <Slides>13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Окаймление</vt:lpstr>
      <vt:lpstr>Индивидуальный проект Visual Physics</vt:lpstr>
      <vt:lpstr>Цель проекта</vt:lpstr>
      <vt:lpstr>Инструкция</vt:lpstr>
      <vt:lpstr>Уроки</vt:lpstr>
      <vt:lpstr>Задачи</vt:lpstr>
      <vt:lpstr>Настройки</vt:lpstr>
      <vt:lpstr>One Application  Architecture</vt:lpstr>
      <vt:lpstr>Surface View и движок</vt:lpstr>
      <vt:lpstr>MVVM структура</vt:lpstr>
      <vt:lpstr>База данных</vt:lpstr>
      <vt:lpstr>Структура</vt:lpstr>
      <vt:lpstr>Перспективы</vt:lpstr>
      <vt:lpstr>Индивидуальный проект Visual Physics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Admin</dc:creator>
  <cp:lastModifiedBy>admin</cp:lastModifiedBy>
  <cp:revision>73</cp:revision>
  <dcterms:created xsi:type="dcterms:W3CDTF">2022-03-28T07:12:45Z</dcterms:created>
  <dcterms:modified xsi:type="dcterms:W3CDTF">2022-05-22T18:03:45Z</dcterms:modified>
</cp:coreProperties>
</file>